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8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3A75B-C295-4FDE-A01D-2BB78A039703}" type="datetimeFigureOut">
              <a:rPr lang="ko-KR" altLang="en-US" smtClean="0"/>
              <a:pPr/>
              <a:t>2013-06-03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89AFF-401B-4538-87C6-C58D6E027D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3A75B-C295-4FDE-A01D-2BB78A039703}" type="datetimeFigureOut">
              <a:rPr lang="ko-KR" altLang="en-US" smtClean="0"/>
              <a:pPr/>
              <a:t>2013-06-03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89AFF-401B-4538-87C6-C58D6E027D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3A75B-C295-4FDE-A01D-2BB78A039703}" type="datetimeFigureOut">
              <a:rPr lang="ko-KR" altLang="en-US" smtClean="0"/>
              <a:pPr/>
              <a:t>2013-06-03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89AFF-401B-4538-87C6-C58D6E027D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3A75B-C295-4FDE-A01D-2BB78A039703}" type="datetimeFigureOut">
              <a:rPr lang="ko-KR" altLang="en-US" smtClean="0"/>
              <a:pPr/>
              <a:t>2013-06-03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89AFF-401B-4538-87C6-C58D6E027D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3A75B-C295-4FDE-A01D-2BB78A039703}" type="datetimeFigureOut">
              <a:rPr lang="ko-KR" altLang="en-US" smtClean="0"/>
              <a:pPr/>
              <a:t>2013-06-03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89AFF-401B-4538-87C6-C58D6E027D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3A75B-C295-4FDE-A01D-2BB78A039703}" type="datetimeFigureOut">
              <a:rPr lang="ko-KR" altLang="en-US" smtClean="0"/>
              <a:pPr/>
              <a:t>2013-06-03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89AFF-401B-4538-87C6-C58D6E027D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3A75B-C295-4FDE-A01D-2BB78A039703}" type="datetimeFigureOut">
              <a:rPr lang="ko-KR" altLang="en-US" smtClean="0"/>
              <a:pPr/>
              <a:t>2013-06-03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89AFF-401B-4538-87C6-C58D6E027D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3A75B-C295-4FDE-A01D-2BB78A039703}" type="datetimeFigureOut">
              <a:rPr lang="ko-KR" altLang="en-US" smtClean="0"/>
              <a:pPr/>
              <a:t>2013-06-03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89AFF-401B-4538-87C6-C58D6E027D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3A75B-C295-4FDE-A01D-2BB78A039703}" type="datetimeFigureOut">
              <a:rPr lang="ko-KR" altLang="en-US" smtClean="0"/>
              <a:pPr/>
              <a:t>2013-06-03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89AFF-401B-4538-87C6-C58D6E027D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3A75B-C295-4FDE-A01D-2BB78A039703}" type="datetimeFigureOut">
              <a:rPr lang="ko-KR" altLang="en-US" smtClean="0"/>
              <a:pPr/>
              <a:t>2013-06-03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89AFF-401B-4538-87C6-C58D6E027D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3A75B-C295-4FDE-A01D-2BB78A039703}" type="datetimeFigureOut">
              <a:rPr lang="ko-KR" altLang="en-US" smtClean="0"/>
              <a:pPr/>
              <a:t>2013-06-03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89AFF-401B-4538-87C6-C58D6E027D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3A75B-C295-4FDE-A01D-2BB78A039703}" type="datetimeFigureOut">
              <a:rPr lang="ko-KR" altLang="en-US" smtClean="0"/>
              <a:pPr/>
              <a:t>2013-06-03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89AFF-401B-4538-87C6-C58D6E027DE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404664"/>
          </a:xfrm>
        </p:spPr>
        <p:txBody>
          <a:bodyPr>
            <a:normAutofit/>
          </a:bodyPr>
          <a:lstStyle/>
          <a:p>
            <a:r>
              <a:rPr lang="ko-KR" altLang="en-US" sz="1800" dirty="0" smtClean="0"/>
              <a:t>제</a:t>
            </a:r>
            <a:r>
              <a:rPr lang="en-US" altLang="ko-KR" sz="1800" dirty="0" smtClean="0"/>
              <a:t>2</a:t>
            </a:r>
            <a:r>
              <a:rPr lang="ko-KR" altLang="en-US" sz="1800" dirty="0" smtClean="0"/>
              <a:t>회 </a:t>
            </a:r>
            <a:r>
              <a:rPr lang="en-US" altLang="ko-KR" sz="1800" dirty="0" smtClean="0"/>
              <a:t>SAGA-TV KOREA FISHING CHAMPION CUP</a:t>
            </a:r>
            <a:endParaRPr lang="ko-KR" altLang="en-US" sz="1800" dirty="0"/>
          </a:p>
        </p:txBody>
      </p:sp>
      <p:sp>
        <p:nvSpPr>
          <p:cNvPr id="4" name="직사각형 3"/>
          <p:cNvSpPr/>
          <p:nvPr/>
        </p:nvSpPr>
        <p:spPr>
          <a:xfrm>
            <a:off x="611560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</a:t>
            </a:r>
          </a:p>
          <a:p>
            <a:pPr algn="ctr"/>
            <a:endParaRPr lang="en-US" altLang="ko-KR" sz="1200" dirty="0" smtClean="0"/>
          </a:p>
          <a:p>
            <a:pPr algn="ctr"/>
            <a:r>
              <a:rPr lang="ko-KR" altLang="en-US" sz="1200" dirty="0" smtClean="0"/>
              <a:t>김태규</a:t>
            </a:r>
            <a:endParaRPr lang="ko-KR" altLang="en-US" sz="1200" dirty="0"/>
          </a:p>
        </p:txBody>
      </p:sp>
      <p:sp>
        <p:nvSpPr>
          <p:cNvPr id="6" name="직사각형 5"/>
          <p:cNvSpPr/>
          <p:nvPr/>
        </p:nvSpPr>
        <p:spPr>
          <a:xfrm>
            <a:off x="1115616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서승우</a:t>
            </a:r>
            <a:endParaRPr lang="ko-KR" altLang="en-US" sz="1200" dirty="0"/>
          </a:p>
        </p:txBody>
      </p:sp>
      <p:sp>
        <p:nvSpPr>
          <p:cNvPr id="7" name="직사각형 6"/>
          <p:cNvSpPr/>
          <p:nvPr/>
        </p:nvSpPr>
        <p:spPr>
          <a:xfrm>
            <a:off x="1619672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양형규</a:t>
            </a:r>
            <a:endParaRPr lang="ko-KR" altLang="en-US" sz="1200" dirty="0"/>
          </a:p>
        </p:txBody>
      </p:sp>
      <p:sp>
        <p:nvSpPr>
          <p:cNvPr id="8" name="직사각형 7"/>
          <p:cNvSpPr/>
          <p:nvPr/>
        </p:nvSpPr>
        <p:spPr>
          <a:xfrm>
            <a:off x="2123728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최수원</a:t>
            </a:r>
            <a:endParaRPr lang="ko-KR" altLang="en-US" sz="1200" dirty="0"/>
          </a:p>
        </p:txBody>
      </p:sp>
      <p:sp>
        <p:nvSpPr>
          <p:cNvPr id="9" name="직사각형 8"/>
          <p:cNvSpPr/>
          <p:nvPr/>
        </p:nvSpPr>
        <p:spPr>
          <a:xfrm>
            <a:off x="2627784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5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김태호</a:t>
            </a:r>
            <a:endParaRPr lang="ko-KR" altLang="en-US" sz="1200" dirty="0"/>
          </a:p>
        </p:txBody>
      </p:sp>
      <p:sp>
        <p:nvSpPr>
          <p:cNvPr id="10" name="직사각형 9"/>
          <p:cNvSpPr/>
          <p:nvPr/>
        </p:nvSpPr>
        <p:spPr>
          <a:xfrm>
            <a:off x="3131840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6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최성찬</a:t>
            </a:r>
            <a:endParaRPr lang="ko-KR" altLang="en-US" sz="1200" dirty="0"/>
          </a:p>
        </p:txBody>
      </p:sp>
      <p:sp>
        <p:nvSpPr>
          <p:cNvPr id="11" name="직사각형 10"/>
          <p:cNvSpPr/>
          <p:nvPr/>
        </p:nvSpPr>
        <p:spPr>
          <a:xfrm>
            <a:off x="3635896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7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김홍주</a:t>
            </a:r>
            <a:endParaRPr lang="ko-KR" altLang="en-US" sz="1200" dirty="0"/>
          </a:p>
        </p:txBody>
      </p:sp>
      <p:sp>
        <p:nvSpPr>
          <p:cNvPr id="12" name="직사각형 11"/>
          <p:cNvSpPr/>
          <p:nvPr/>
        </p:nvSpPr>
        <p:spPr>
          <a:xfrm>
            <a:off x="4139952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8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지현철</a:t>
            </a:r>
            <a:endParaRPr lang="ko-KR" altLang="en-US" sz="1200" dirty="0"/>
          </a:p>
        </p:txBody>
      </p:sp>
      <p:sp>
        <p:nvSpPr>
          <p:cNvPr id="13" name="직사각형 12"/>
          <p:cNvSpPr/>
          <p:nvPr/>
        </p:nvSpPr>
        <p:spPr>
          <a:xfrm>
            <a:off x="4644008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9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김창호</a:t>
            </a:r>
            <a:endParaRPr lang="ko-KR" altLang="en-US" sz="1200" dirty="0"/>
          </a:p>
        </p:txBody>
      </p:sp>
      <p:sp>
        <p:nvSpPr>
          <p:cNvPr id="14" name="직사각형 13"/>
          <p:cNvSpPr/>
          <p:nvPr/>
        </p:nvSpPr>
        <p:spPr>
          <a:xfrm>
            <a:off x="5148064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10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윤영규</a:t>
            </a:r>
            <a:endParaRPr lang="ko-KR" altLang="en-US" sz="1200" dirty="0"/>
          </a:p>
        </p:txBody>
      </p:sp>
      <p:sp>
        <p:nvSpPr>
          <p:cNvPr id="15" name="직사각형 14"/>
          <p:cNvSpPr/>
          <p:nvPr/>
        </p:nvSpPr>
        <p:spPr>
          <a:xfrm>
            <a:off x="5652120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11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err="1" smtClean="0"/>
              <a:t>김금철</a:t>
            </a:r>
            <a:endParaRPr lang="ko-KR" altLang="en-US" sz="1200" dirty="0"/>
          </a:p>
        </p:txBody>
      </p:sp>
      <p:sp>
        <p:nvSpPr>
          <p:cNvPr id="16" name="직사각형 15"/>
          <p:cNvSpPr/>
          <p:nvPr/>
        </p:nvSpPr>
        <p:spPr>
          <a:xfrm>
            <a:off x="6156176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12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함경진</a:t>
            </a:r>
            <a:endParaRPr lang="ko-KR" altLang="en-US" sz="1200" dirty="0"/>
          </a:p>
        </p:txBody>
      </p:sp>
      <p:sp>
        <p:nvSpPr>
          <p:cNvPr id="17" name="직사각형 16"/>
          <p:cNvSpPr/>
          <p:nvPr/>
        </p:nvSpPr>
        <p:spPr>
          <a:xfrm>
            <a:off x="6660232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13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김현철</a:t>
            </a:r>
            <a:endParaRPr lang="ko-KR" altLang="en-US" sz="1200" dirty="0"/>
          </a:p>
        </p:txBody>
      </p:sp>
      <p:sp>
        <p:nvSpPr>
          <p:cNvPr id="18" name="직사각형 17"/>
          <p:cNvSpPr/>
          <p:nvPr/>
        </p:nvSpPr>
        <p:spPr>
          <a:xfrm>
            <a:off x="7164288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14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송영민</a:t>
            </a:r>
            <a:endParaRPr lang="ko-KR" altLang="en-US" sz="1200" dirty="0"/>
          </a:p>
        </p:txBody>
      </p:sp>
      <p:sp>
        <p:nvSpPr>
          <p:cNvPr id="19" name="직사각형 18"/>
          <p:cNvSpPr/>
          <p:nvPr/>
        </p:nvSpPr>
        <p:spPr>
          <a:xfrm>
            <a:off x="7668344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15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이승현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8172400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16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이종춘</a:t>
            </a:r>
            <a:endParaRPr lang="ko-KR" altLang="en-US" sz="1200" dirty="0"/>
          </a:p>
        </p:txBody>
      </p:sp>
      <p:cxnSp>
        <p:nvCxnSpPr>
          <p:cNvPr id="85" name="직선 연결선 84"/>
          <p:cNvCxnSpPr/>
          <p:nvPr/>
        </p:nvCxnSpPr>
        <p:spPr>
          <a:xfrm>
            <a:off x="7812360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 85"/>
          <p:cNvCxnSpPr/>
          <p:nvPr/>
        </p:nvCxnSpPr>
        <p:spPr>
          <a:xfrm>
            <a:off x="8388424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7812360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8100392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755576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1331640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755576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1043608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1763688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2339752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1763688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2051720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2771800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3347864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771800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직선 연결선 99"/>
          <p:cNvCxnSpPr/>
          <p:nvPr/>
        </p:nvCxnSpPr>
        <p:spPr>
          <a:xfrm>
            <a:off x="3059832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직선 연결선 100"/>
          <p:cNvCxnSpPr/>
          <p:nvPr/>
        </p:nvCxnSpPr>
        <p:spPr>
          <a:xfrm>
            <a:off x="3779912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연결선 101"/>
          <p:cNvCxnSpPr/>
          <p:nvPr/>
        </p:nvCxnSpPr>
        <p:spPr>
          <a:xfrm>
            <a:off x="4355976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직선 연결선 102"/>
          <p:cNvCxnSpPr/>
          <p:nvPr/>
        </p:nvCxnSpPr>
        <p:spPr>
          <a:xfrm>
            <a:off x="3779912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연결선 103"/>
          <p:cNvCxnSpPr/>
          <p:nvPr/>
        </p:nvCxnSpPr>
        <p:spPr>
          <a:xfrm>
            <a:off x="4067944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직선 연결선 104"/>
          <p:cNvCxnSpPr/>
          <p:nvPr/>
        </p:nvCxnSpPr>
        <p:spPr>
          <a:xfrm>
            <a:off x="4788024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직선 연결선 105"/>
          <p:cNvCxnSpPr/>
          <p:nvPr/>
        </p:nvCxnSpPr>
        <p:spPr>
          <a:xfrm>
            <a:off x="5364088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직선 연결선 106"/>
          <p:cNvCxnSpPr/>
          <p:nvPr/>
        </p:nvCxnSpPr>
        <p:spPr>
          <a:xfrm>
            <a:off x="4788024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직선 연결선 107"/>
          <p:cNvCxnSpPr/>
          <p:nvPr/>
        </p:nvCxnSpPr>
        <p:spPr>
          <a:xfrm>
            <a:off x="5076056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직선 연결선 108"/>
          <p:cNvCxnSpPr/>
          <p:nvPr/>
        </p:nvCxnSpPr>
        <p:spPr>
          <a:xfrm>
            <a:off x="5796136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직선 연결선 109"/>
          <p:cNvCxnSpPr/>
          <p:nvPr/>
        </p:nvCxnSpPr>
        <p:spPr>
          <a:xfrm>
            <a:off x="6372200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직선 연결선 110"/>
          <p:cNvCxnSpPr/>
          <p:nvPr/>
        </p:nvCxnSpPr>
        <p:spPr>
          <a:xfrm>
            <a:off x="5796136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직선 연결선 111"/>
          <p:cNvCxnSpPr/>
          <p:nvPr/>
        </p:nvCxnSpPr>
        <p:spPr>
          <a:xfrm>
            <a:off x="6084168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직선 연결선 112"/>
          <p:cNvCxnSpPr/>
          <p:nvPr/>
        </p:nvCxnSpPr>
        <p:spPr>
          <a:xfrm>
            <a:off x="6804248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직선 연결선 113"/>
          <p:cNvCxnSpPr/>
          <p:nvPr/>
        </p:nvCxnSpPr>
        <p:spPr>
          <a:xfrm>
            <a:off x="7380312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직선 연결선 114"/>
          <p:cNvCxnSpPr/>
          <p:nvPr/>
        </p:nvCxnSpPr>
        <p:spPr>
          <a:xfrm>
            <a:off x="6804248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직선 연결선 115"/>
          <p:cNvCxnSpPr/>
          <p:nvPr/>
        </p:nvCxnSpPr>
        <p:spPr>
          <a:xfrm>
            <a:off x="7092280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직사각형 116"/>
          <p:cNvSpPr/>
          <p:nvPr/>
        </p:nvSpPr>
        <p:spPr>
          <a:xfrm>
            <a:off x="611560" y="4149080"/>
            <a:ext cx="864096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2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서승우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뉴피싱클럽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19" name="직사각형 118"/>
          <p:cNvSpPr/>
          <p:nvPr/>
        </p:nvSpPr>
        <p:spPr>
          <a:xfrm>
            <a:off x="1619672" y="4149080"/>
            <a:ext cx="720080" cy="7920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4</a:t>
            </a:r>
          </a:p>
          <a:p>
            <a:pPr algn="ctr"/>
            <a:r>
              <a:rPr lang="ko-KR" altLang="en-US" sz="1000" dirty="0" smtClean="0"/>
              <a:t>최수원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명조</a:t>
            </a:r>
            <a:r>
              <a:rPr lang="ko-KR" altLang="en-US" sz="1000" dirty="0" err="1" smtClean="0"/>
              <a:t>회</a:t>
            </a:r>
            <a:r>
              <a:rPr lang="ko-KR" altLang="en-US" sz="1000" dirty="0" smtClean="0"/>
              <a:t> </a:t>
            </a:r>
            <a:r>
              <a:rPr lang="en-US" altLang="ko-KR" sz="1000" dirty="0" smtClean="0">
                <a:solidFill>
                  <a:srgbClr val="FFFF00"/>
                </a:solidFill>
              </a:rPr>
              <a:t>280g</a:t>
            </a:r>
            <a:endParaRPr lang="ko-KR" altLang="en-US" sz="1000" dirty="0">
              <a:solidFill>
                <a:srgbClr val="FFFF00"/>
              </a:solidFill>
            </a:endParaRPr>
          </a:p>
        </p:txBody>
      </p:sp>
      <p:sp>
        <p:nvSpPr>
          <p:cNvPr id="120" name="직사각형 119"/>
          <p:cNvSpPr/>
          <p:nvPr/>
        </p:nvSpPr>
        <p:spPr>
          <a:xfrm>
            <a:off x="2627784" y="4149080"/>
            <a:ext cx="792088" cy="7920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5</a:t>
            </a:r>
          </a:p>
          <a:p>
            <a:pPr algn="ctr"/>
            <a:r>
              <a:rPr lang="ko-KR" altLang="en-US" sz="1000" dirty="0" smtClean="0"/>
              <a:t>김태호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우끼조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1" name="직사각형 120"/>
          <p:cNvSpPr/>
          <p:nvPr/>
        </p:nvSpPr>
        <p:spPr>
          <a:xfrm>
            <a:off x="3635896" y="4149080"/>
            <a:ext cx="720080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8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지현철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예신본신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2" name="직사각형 121"/>
          <p:cNvSpPr/>
          <p:nvPr/>
        </p:nvSpPr>
        <p:spPr>
          <a:xfrm>
            <a:off x="4716016" y="4149080"/>
            <a:ext cx="720080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9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김창호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팀천류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3" name="직사각형 122"/>
          <p:cNvSpPr/>
          <p:nvPr/>
        </p:nvSpPr>
        <p:spPr>
          <a:xfrm>
            <a:off x="5724128" y="4149080"/>
            <a:ext cx="720080" cy="7920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12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함경진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경기공방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4" name="직사각형 123"/>
          <p:cNvSpPr/>
          <p:nvPr/>
        </p:nvSpPr>
        <p:spPr>
          <a:xfrm>
            <a:off x="6660232" y="4149080"/>
            <a:ext cx="864096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13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김현철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뉴피싱클럽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5" name="직사각형 124"/>
          <p:cNvSpPr/>
          <p:nvPr/>
        </p:nvSpPr>
        <p:spPr>
          <a:xfrm>
            <a:off x="7668344" y="4149080"/>
            <a:ext cx="864096" cy="7920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15</a:t>
            </a:r>
          </a:p>
          <a:p>
            <a:pPr algn="ctr"/>
            <a:r>
              <a:rPr lang="ko-KR" altLang="en-US" sz="1000" dirty="0" smtClean="0"/>
              <a:t>이승현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등대조우회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cxnSp>
        <p:nvCxnSpPr>
          <p:cNvPr id="126" name="직선 연결선 125"/>
          <p:cNvCxnSpPr/>
          <p:nvPr/>
        </p:nvCxnSpPr>
        <p:spPr>
          <a:xfrm>
            <a:off x="1115616" y="386104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직선 연결선 126"/>
          <p:cNvCxnSpPr/>
          <p:nvPr/>
        </p:nvCxnSpPr>
        <p:spPr>
          <a:xfrm>
            <a:off x="1979712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직선 연결선 127"/>
          <p:cNvCxnSpPr/>
          <p:nvPr/>
        </p:nvCxnSpPr>
        <p:spPr>
          <a:xfrm>
            <a:off x="1115616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직선 연결선 128"/>
          <p:cNvCxnSpPr/>
          <p:nvPr/>
        </p:nvCxnSpPr>
        <p:spPr>
          <a:xfrm>
            <a:off x="1547664" y="371703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직선 연결선 134"/>
          <p:cNvCxnSpPr/>
          <p:nvPr/>
        </p:nvCxnSpPr>
        <p:spPr>
          <a:xfrm>
            <a:off x="3131840" y="386104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직선 연결선 135"/>
          <p:cNvCxnSpPr/>
          <p:nvPr/>
        </p:nvCxnSpPr>
        <p:spPr>
          <a:xfrm>
            <a:off x="3995936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직선 연결선 136"/>
          <p:cNvCxnSpPr/>
          <p:nvPr/>
        </p:nvCxnSpPr>
        <p:spPr>
          <a:xfrm>
            <a:off x="3131840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직선 연결선 137"/>
          <p:cNvCxnSpPr/>
          <p:nvPr/>
        </p:nvCxnSpPr>
        <p:spPr>
          <a:xfrm>
            <a:off x="3563888" y="371703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직선 연결선 138"/>
          <p:cNvCxnSpPr/>
          <p:nvPr/>
        </p:nvCxnSpPr>
        <p:spPr>
          <a:xfrm>
            <a:off x="5148064" y="386104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직선 연결선 139"/>
          <p:cNvCxnSpPr/>
          <p:nvPr/>
        </p:nvCxnSpPr>
        <p:spPr>
          <a:xfrm>
            <a:off x="6012160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직선 연결선 140"/>
          <p:cNvCxnSpPr/>
          <p:nvPr/>
        </p:nvCxnSpPr>
        <p:spPr>
          <a:xfrm>
            <a:off x="5148064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직선 연결선 141"/>
          <p:cNvCxnSpPr/>
          <p:nvPr/>
        </p:nvCxnSpPr>
        <p:spPr>
          <a:xfrm>
            <a:off x="5580112" y="371703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직선 연결선 142"/>
          <p:cNvCxnSpPr/>
          <p:nvPr/>
        </p:nvCxnSpPr>
        <p:spPr>
          <a:xfrm>
            <a:off x="7164288" y="386104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직선 연결선 143"/>
          <p:cNvCxnSpPr/>
          <p:nvPr/>
        </p:nvCxnSpPr>
        <p:spPr>
          <a:xfrm>
            <a:off x="8028384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직선 연결선 144"/>
          <p:cNvCxnSpPr/>
          <p:nvPr/>
        </p:nvCxnSpPr>
        <p:spPr>
          <a:xfrm>
            <a:off x="7164288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직선 연결선 145"/>
          <p:cNvCxnSpPr/>
          <p:nvPr/>
        </p:nvCxnSpPr>
        <p:spPr>
          <a:xfrm>
            <a:off x="7596336" y="371703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직사각형 146"/>
          <p:cNvSpPr/>
          <p:nvPr/>
        </p:nvSpPr>
        <p:spPr>
          <a:xfrm>
            <a:off x="1115616" y="2924944"/>
            <a:ext cx="864096" cy="7920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</a:t>
            </a:r>
          </a:p>
          <a:p>
            <a:pPr algn="ctr"/>
            <a:r>
              <a:rPr lang="ko-KR" altLang="en-US" sz="1200" dirty="0" smtClean="0"/>
              <a:t>최수원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명조회</a:t>
            </a:r>
            <a:endParaRPr lang="en-US" altLang="ko-KR" sz="1200" dirty="0" smtClean="0"/>
          </a:p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720g</a:t>
            </a:r>
            <a:endParaRPr lang="en-US" altLang="ko-KR" sz="1200" dirty="0" smtClean="0">
              <a:solidFill>
                <a:srgbClr val="FF0000"/>
              </a:solidFill>
            </a:endParaRPr>
          </a:p>
        </p:txBody>
      </p:sp>
      <p:sp>
        <p:nvSpPr>
          <p:cNvPr id="148" name="직사각형 147"/>
          <p:cNvSpPr/>
          <p:nvPr/>
        </p:nvSpPr>
        <p:spPr>
          <a:xfrm>
            <a:off x="3131840" y="2924944"/>
            <a:ext cx="864096" cy="7920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5</a:t>
            </a:r>
          </a:p>
          <a:p>
            <a:pPr algn="ctr"/>
            <a:r>
              <a:rPr lang="ko-KR" altLang="en-US" sz="1200" dirty="0" smtClean="0"/>
              <a:t>김태호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우끼조</a:t>
            </a:r>
            <a:endParaRPr lang="en-US" altLang="ko-KR" sz="1200" dirty="0" smtClean="0"/>
          </a:p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200g</a:t>
            </a:r>
            <a:endParaRPr lang="en-US" altLang="ko-KR" sz="1200" dirty="0" smtClean="0">
              <a:solidFill>
                <a:srgbClr val="FF0000"/>
              </a:solidFill>
            </a:endParaRPr>
          </a:p>
        </p:txBody>
      </p:sp>
      <p:sp>
        <p:nvSpPr>
          <p:cNvPr id="149" name="직사각형 148"/>
          <p:cNvSpPr/>
          <p:nvPr/>
        </p:nvSpPr>
        <p:spPr>
          <a:xfrm>
            <a:off x="5148064" y="2924944"/>
            <a:ext cx="936104" cy="7920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12</a:t>
            </a:r>
          </a:p>
          <a:p>
            <a:pPr algn="ctr"/>
            <a:r>
              <a:rPr lang="ko-KR" altLang="en-US" sz="1200" dirty="0" smtClean="0"/>
              <a:t>함경진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경기공방</a:t>
            </a:r>
            <a:endParaRPr lang="en-US" altLang="ko-KR" sz="1200" dirty="0" smtClean="0"/>
          </a:p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400g</a:t>
            </a:r>
            <a:endParaRPr lang="ko-KR" altLang="en-US" sz="1200" dirty="0" smtClean="0">
              <a:solidFill>
                <a:srgbClr val="FF0000"/>
              </a:solidFill>
            </a:endParaRPr>
          </a:p>
        </p:txBody>
      </p:sp>
      <p:sp>
        <p:nvSpPr>
          <p:cNvPr id="150" name="직사각형 149"/>
          <p:cNvSpPr/>
          <p:nvPr/>
        </p:nvSpPr>
        <p:spPr>
          <a:xfrm>
            <a:off x="7092280" y="2924944"/>
            <a:ext cx="1008112" cy="7920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15</a:t>
            </a:r>
          </a:p>
          <a:p>
            <a:pPr algn="ctr"/>
            <a:r>
              <a:rPr lang="ko-KR" altLang="en-US" sz="1200" dirty="0" smtClean="0"/>
              <a:t>이승현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등대조우회</a:t>
            </a:r>
            <a:endParaRPr lang="en-US" altLang="ko-KR" sz="1200" dirty="0" smtClean="0"/>
          </a:p>
          <a:p>
            <a:pPr algn="ctr"/>
            <a:r>
              <a:rPr lang="en-US" altLang="ko-KR" sz="1200" dirty="0" smtClean="0"/>
              <a:t>0g</a:t>
            </a:r>
            <a:endParaRPr lang="en-US" altLang="ko-KR" sz="1200" dirty="0" smtClean="0"/>
          </a:p>
        </p:txBody>
      </p:sp>
      <p:cxnSp>
        <p:nvCxnSpPr>
          <p:cNvPr id="151" name="직선 연결선 150"/>
          <p:cNvCxnSpPr/>
          <p:nvPr/>
        </p:nvCxnSpPr>
        <p:spPr>
          <a:xfrm>
            <a:off x="1547664" y="2708920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직선 연결선 151"/>
          <p:cNvCxnSpPr/>
          <p:nvPr/>
        </p:nvCxnSpPr>
        <p:spPr>
          <a:xfrm>
            <a:off x="3563888" y="270892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직선 연결선 152"/>
          <p:cNvCxnSpPr/>
          <p:nvPr/>
        </p:nvCxnSpPr>
        <p:spPr>
          <a:xfrm>
            <a:off x="1547664" y="270892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직선 연결선 153"/>
          <p:cNvCxnSpPr/>
          <p:nvPr/>
        </p:nvCxnSpPr>
        <p:spPr>
          <a:xfrm>
            <a:off x="2555776" y="2492896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직선 연결선 161"/>
          <p:cNvCxnSpPr/>
          <p:nvPr/>
        </p:nvCxnSpPr>
        <p:spPr>
          <a:xfrm>
            <a:off x="5580112" y="2708920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직선 연결선 162"/>
          <p:cNvCxnSpPr/>
          <p:nvPr/>
        </p:nvCxnSpPr>
        <p:spPr>
          <a:xfrm>
            <a:off x="7596336" y="270892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직선 연결선 163"/>
          <p:cNvCxnSpPr/>
          <p:nvPr/>
        </p:nvCxnSpPr>
        <p:spPr>
          <a:xfrm>
            <a:off x="5580112" y="270892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직선 연결선 164"/>
          <p:cNvCxnSpPr/>
          <p:nvPr/>
        </p:nvCxnSpPr>
        <p:spPr>
          <a:xfrm>
            <a:off x="6588224" y="2492896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직사각형 169"/>
          <p:cNvSpPr/>
          <p:nvPr/>
        </p:nvSpPr>
        <p:spPr>
          <a:xfrm>
            <a:off x="1547664" y="1772816"/>
            <a:ext cx="2016224" cy="7920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6</a:t>
            </a:r>
            <a:r>
              <a:rPr lang="ko-KR" altLang="en-US" dirty="0" smtClean="0"/>
              <a:t>월</a:t>
            </a:r>
            <a:r>
              <a:rPr lang="en-US" altLang="ko-KR" dirty="0" smtClean="0"/>
              <a:t>8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  <p:sp>
        <p:nvSpPr>
          <p:cNvPr id="171" name="직사각형 170"/>
          <p:cNvSpPr/>
          <p:nvPr/>
        </p:nvSpPr>
        <p:spPr>
          <a:xfrm>
            <a:off x="5580112" y="1772816"/>
            <a:ext cx="2016224" cy="7920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6</a:t>
            </a:r>
            <a:r>
              <a:rPr lang="ko-KR" altLang="en-US" dirty="0" smtClean="0"/>
              <a:t>월</a:t>
            </a:r>
            <a:r>
              <a:rPr lang="en-US" altLang="ko-KR" dirty="0" smtClean="0"/>
              <a:t>8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  <p:cxnSp>
        <p:nvCxnSpPr>
          <p:cNvPr id="172" name="직선 연결선 171"/>
          <p:cNvCxnSpPr/>
          <p:nvPr/>
        </p:nvCxnSpPr>
        <p:spPr>
          <a:xfrm>
            <a:off x="2555776" y="1484784"/>
            <a:ext cx="40324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직선 연결선 172"/>
          <p:cNvCxnSpPr/>
          <p:nvPr/>
        </p:nvCxnSpPr>
        <p:spPr>
          <a:xfrm>
            <a:off x="6588224" y="1484784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직선 연결선 173"/>
          <p:cNvCxnSpPr/>
          <p:nvPr/>
        </p:nvCxnSpPr>
        <p:spPr>
          <a:xfrm>
            <a:off x="2555776" y="1484784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직선 연결선 174"/>
          <p:cNvCxnSpPr/>
          <p:nvPr/>
        </p:nvCxnSpPr>
        <p:spPr>
          <a:xfrm>
            <a:off x="4572000" y="119675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직사각형 176"/>
          <p:cNvSpPr/>
          <p:nvPr/>
        </p:nvSpPr>
        <p:spPr>
          <a:xfrm>
            <a:off x="3491880" y="692696"/>
            <a:ext cx="2808312" cy="50405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6</a:t>
            </a:r>
            <a:r>
              <a:rPr lang="ko-KR" altLang="en-US" dirty="0" smtClean="0"/>
              <a:t>월</a:t>
            </a:r>
            <a:r>
              <a:rPr lang="en-US" altLang="ko-KR" dirty="0" smtClean="0"/>
              <a:t>8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  <p:sp>
        <p:nvSpPr>
          <p:cNvPr id="178" name="직사각형 177"/>
          <p:cNvSpPr/>
          <p:nvPr/>
        </p:nvSpPr>
        <p:spPr>
          <a:xfrm>
            <a:off x="2915816" y="692696"/>
            <a:ext cx="576064" cy="50405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dirty="0" smtClean="0"/>
              <a:t>A</a:t>
            </a:r>
            <a:endParaRPr lang="ko-KR" altLang="en-US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404664"/>
          </a:xfrm>
        </p:spPr>
        <p:txBody>
          <a:bodyPr>
            <a:normAutofit/>
          </a:bodyPr>
          <a:lstStyle/>
          <a:p>
            <a:r>
              <a:rPr lang="ko-KR" altLang="en-US" sz="1800" dirty="0" smtClean="0"/>
              <a:t>제</a:t>
            </a:r>
            <a:r>
              <a:rPr lang="en-US" altLang="ko-KR" sz="1800" dirty="0" smtClean="0"/>
              <a:t>2</a:t>
            </a:r>
            <a:r>
              <a:rPr lang="ko-KR" altLang="en-US" sz="1800" dirty="0" smtClean="0"/>
              <a:t>회 </a:t>
            </a:r>
            <a:r>
              <a:rPr lang="en-US" altLang="ko-KR" sz="1800" dirty="0" smtClean="0"/>
              <a:t>SAGA-TV KOREA FISHING CHAMPION CUP</a:t>
            </a:r>
            <a:endParaRPr lang="ko-KR" altLang="en-US" sz="1800" dirty="0"/>
          </a:p>
        </p:txBody>
      </p:sp>
      <p:sp>
        <p:nvSpPr>
          <p:cNvPr id="4" name="직사각형 3"/>
          <p:cNvSpPr/>
          <p:nvPr/>
        </p:nvSpPr>
        <p:spPr>
          <a:xfrm>
            <a:off x="611560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17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강성문</a:t>
            </a:r>
            <a:endParaRPr lang="ko-KR" altLang="en-US" sz="1200" dirty="0"/>
          </a:p>
        </p:txBody>
      </p:sp>
      <p:sp>
        <p:nvSpPr>
          <p:cNvPr id="6" name="직사각형 5"/>
          <p:cNvSpPr/>
          <p:nvPr/>
        </p:nvSpPr>
        <p:spPr>
          <a:xfrm>
            <a:off x="1115616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18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이영희</a:t>
            </a:r>
            <a:endParaRPr lang="ko-KR" altLang="en-US" sz="1200" dirty="0"/>
          </a:p>
        </p:txBody>
      </p:sp>
      <p:sp>
        <p:nvSpPr>
          <p:cNvPr id="7" name="직사각형 6"/>
          <p:cNvSpPr/>
          <p:nvPr/>
        </p:nvSpPr>
        <p:spPr>
          <a:xfrm>
            <a:off x="1619672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19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이현주</a:t>
            </a:r>
            <a:endParaRPr lang="ko-KR" altLang="en-US" sz="1200" dirty="0"/>
          </a:p>
        </p:txBody>
      </p:sp>
      <p:sp>
        <p:nvSpPr>
          <p:cNvPr id="8" name="직사각형 7"/>
          <p:cNvSpPr/>
          <p:nvPr/>
        </p:nvSpPr>
        <p:spPr>
          <a:xfrm>
            <a:off x="2123728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20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김재학</a:t>
            </a:r>
            <a:endParaRPr lang="ko-KR" altLang="en-US" sz="1200" dirty="0"/>
          </a:p>
        </p:txBody>
      </p:sp>
      <p:sp>
        <p:nvSpPr>
          <p:cNvPr id="9" name="직사각형 8"/>
          <p:cNvSpPr/>
          <p:nvPr/>
        </p:nvSpPr>
        <p:spPr>
          <a:xfrm>
            <a:off x="2627784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21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심영섭</a:t>
            </a:r>
            <a:endParaRPr lang="ko-KR" altLang="en-US" sz="1200" dirty="0"/>
          </a:p>
        </p:txBody>
      </p:sp>
      <p:sp>
        <p:nvSpPr>
          <p:cNvPr id="10" name="직사각형 9"/>
          <p:cNvSpPr/>
          <p:nvPr/>
        </p:nvSpPr>
        <p:spPr>
          <a:xfrm>
            <a:off x="3131840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22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임영현</a:t>
            </a:r>
            <a:endParaRPr lang="ko-KR" altLang="en-US" sz="1200" dirty="0"/>
          </a:p>
        </p:txBody>
      </p:sp>
      <p:sp>
        <p:nvSpPr>
          <p:cNvPr id="11" name="직사각형 10"/>
          <p:cNvSpPr/>
          <p:nvPr/>
        </p:nvSpPr>
        <p:spPr>
          <a:xfrm>
            <a:off x="3635896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23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김두영</a:t>
            </a:r>
            <a:endParaRPr lang="ko-KR" altLang="en-US" sz="1200" dirty="0"/>
          </a:p>
        </p:txBody>
      </p:sp>
      <p:sp>
        <p:nvSpPr>
          <p:cNvPr id="12" name="직사각형 11"/>
          <p:cNvSpPr/>
          <p:nvPr/>
        </p:nvSpPr>
        <p:spPr>
          <a:xfrm>
            <a:off x="4139952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24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설현수</a:t>
            </a:r>
            <a:endParaRPr lang="ko-KR" altLang="en-US" sz="1200" dirty="0"/>
          </a:p>
        </p:txBody>
      </p:sp>
      <p:sp>
        <p:nvSpPr>
          <p:cNvPr id="13" name="직사각형 12"/>
          <p:cNvSpPr/>
          <p:nvPr/>
        </p:nvSpPr>
        <p:spPr>
          <a:xfrm>
            <a:off x="4644008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25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민정대</a:t>
            </a:r>
            <a:endParaRPr lang="ko-KR" altLang="en-US" sz="1200" dirty="0"/>
          </a:p>
        </p:txBody>
      </p:sp>
      <p:sp>
        <p:nvSpPr>
          <p:cNvPr id="14" name="직사각형 13"/>
          <p:cNvSpPr/>
          <p:nvPr/>
        </p:nvSpPr>
        <p:spPr>
          <a:xfrm>
            <a:off x="5148064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26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김정호</a:t>
            </a:r>
            <a:endParaRPr lang="ko-KR" altLang="en-US" sz="1200" dirty="0"/>
          </a:p>
        </p:txBody>
      </p:sp>
      <p:sp>
        <p:nvSpPr>
          <p:cNvPr id="15" name="직사각형 14"/>
          <p:cNvSpPr/>
          <p:nvPr/>
        </p:nvSpPr>
        <p:spPr>
          <a:xfrm>
            <a:off x="5652120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27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홍경일</a:t>
            </a:r>
            <a:endParaRPr lang="ko-KR" altLang="en-US" sz="1200" dirty="0"/>
          </a:p>
        </p:txBody>
      </p:sp>
      <p:sp>
        <p:nvSpPr>
          <p:cNvPr id="16" name="직사각형 15"/>
          <p:cNvSpPr/>
          <p:nvPr/>
        </p:nvSpPr>
        <p:spPr>
          <a:xfrm>
            <a:off x="6156176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28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송형도</a:t>
            </a:r>
            <a:endParaRPr lang="ko-KR" altLang="en-US" sz="1200" dirty="0"/>
          </a:p>
        </p:txBody>
      </p:sp>
      <p:sp>
        <p:nvSpPr>
          <p:cNvPr id="17" name="직사각형 16"/>
          <p:cNvSpPr/>
          <p:nvPr/>
        </p:nvSpPr>
        <p:spPr>
          <a:xfrm>
            <a:off x="6660232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29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박경호</a:t>
            </a:r>
            <a:endParaRPr lang="ko-KR" altLang="en-US" sz="1200" dirty="0"/>
          </a:p>
        </p:txBody>
      </p:sp>
      <p:sp>
        <p:nvSpPr>
          <p:cNvPr id="18" name="직사각형 17"/>
          <p:cNvSpPr/>
          <p:nvPr/>
        </p:nvSpPr>
        <p:spPr>
          <a:xfrm>
            <a:off x="7164288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30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임지훈</a:t>
            </a:r>
            <a:endParaRPr lang="ko-KR" altLang="en-US" sz="1200" dirty="0"/>
          </a:p>
        </p:txBody>
      </p:sp>
      <p:sp>
        <p:nvSpPr>
          <p:cNvPr id="19" name="직사각형 18"/>
          <p:cNvSpPr/>
          <p:nvPr/>
        </p:nvSpPr>
        <p:spPr>
          <a:xfrm>
            <a:off x="7668344" y="5445224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31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박정훈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8172400" y="5445224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32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err="1" smtClean="0"/>
              <a:t>김수신</a:t>
            </a:r>
            <a:endParaRPr lang="ko-KR" altLang="en-US" sz="1200" dirty="0"/>
          </a:p>
        </p:txBody>
      </p:sp>
      <p:cxnSp>
        <p:nvCxnSpPr>
          <p:cNvPr id="85" name="직선 연결선 84"/>
          <p:cNvCxnSpPr/>
          <p:nvPr/>
        </p:nvCxnSpPr>
        <p:spPr>
          <a:xfrm>
            <a:off x="7812360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 85"/>
          <p:cNvCxnSpPr/>
          <p:nvPr/>
        </p:nvCxnSpPr>
        <p:spPr>
          <a:xfrm>
            <a:off x="8388424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7812360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8100392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755576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1331640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755576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1043608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1763688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2339752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1763688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2051720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2771800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3347864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771800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직선 연결선 99"/>
          <p:cNvCxnSpPr/>
          <p:nvPr/>
        </p:nvCxnSpPr>
        <p:spPr>
          <a:xfrm>
            <a:off x="3059832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직선 연결선 100"/>
          <p:cNvCxnSpPr/>
          <p:nvPr/>
        </p:nvCxnSpPr>
        <p:spPr>
          <a:xfrm>
            <a:off x="3779912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연결선 101"/>
          <p:cNvCxnSpPr/>
          <p:nvPr/>
        </p:nvCxnSpPr>
        <p:spPr>
          <a:xfrm>
            <a:off x="4355976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직선 연결선 102"/>
          <p:cNvCxnSpPr/>
          <p:nvPr/>
        </p:nvCxnSpPr>
        <p:spPr>
          <a:xfrm>
            <a:off x="3779912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연결선 103"/>
          <p:cNvCxnSpPr/>
          <p:nvPr/>
        </p:nvCxnSpPr>
        <p:spPr>
          <a:xfrm>
            <a:off x="4067944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직선 연결선 104"/>
          <p:cNvCxnSpPr/>
          <p:nvPr/>
        </p:nvCxnSpPr>
        <p:spPr>
          <a:xfrm>
            <a:off x="4788024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직선 연결선 105"/>
          <p:cNvCxnSpPr/>
          <p:nvPr/>
        </p:nvCxnSpPr>
        <p:spPr>
          <a:xfrm>
            <a:off x="5364088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직선 연결선 106"/>
          <p:cNvCxnSpPr/>
          <p:nvPr/>
        </p:nvCxnSpPr>
        <p:spPr>
          <a:xfrm>
            <a:off x="4788024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직선 연결선 107"/>
          <p:cNvCxnSpPr/>
          <p:nvPr/>
        </p:nvCxnSpPr>
        <p:spPr>
          <a:xfrm>
            <a:off x="5076056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직선 연결선 108"/>
          <p:cNvCxnSpPr/>
          <p:nvPr/>
        </p:nvCxnSpPr>
        <p:spPr>
          <a:xfrm>
            <a:off x="5796136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직선 연결선 109"/>
          <p:cNvCxnSpPr/>
          <p:nvPr/>
        </p:nvCxnSpPr>
        <p:spPr>
          <a:xfrm>
            <a:off x="6372200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직선 연결선 110"/>
          <p:cNvCxnSpPr/>
          <p:nvPr/>
        </p:nvCxnSpPr>
        <p:spPr>
          <a:xfrm>
            <a:off x="5796136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직선 연결선 111"/>
          <p:cNvCxnSpPr/>
          <p:nvPr/>
        </p:nvCxnSpPr>
        <p:spPr>
          <a:xfrm>
            <a:off x="6084168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직선 연결선 112"/>
          <p:cNvCxnSpPr/>
          <p:nvPr/>
        </p:nvCxnSpPr>
        <p:spPr>
          <a:xfrm>
            <a:off x="6804248" y="5157192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직선 연결선 113"/>
          <p:cNvCxnSpPr/>
          <p:nvPr/>
        </p:nvCxnSpPr>
        <p:spPr>
          <a:xfrm>
            <a:off x="7380312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직선 연결선 114"/>
          <p:cNvCxnSpPr/>
          <p:nvPr/>
        </p:nvCxnSpPr>
        <p:spPr>
          <a:xfrm>
            <a:off x="6804248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직선 연결선 115"/>
          <p:cNvCxnSpPr/>
          <p:nvPr/>
        </p:nvCxnSpPr>
        <p:spPr>
          <a:xfrm>
            <a:off x="7092280" y="48691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직사각형 116"/>
          <p:cNvSpPr/>
          <p:nvPr/>
        </p:nvSpPr>
        <p:spPr>
          <a:xfrm>
            <a:off x="683568" y="4149080"/>
            <a:ext cx="720080" cy="7920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18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이영희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제로</a:t>
            </a:r>
            <a:r>
              <a:rPr lang="en-US" altLang="ko-KR" sz="1000" dirty="0" err="1" smtClean="0"/>
              <a:t>fg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19" name="직사각형 118"/>
          <p:cNvSpPr/>
          <p:nvPr/>
        </p:nvSpPr>
        <p:spPr>
          <a:xfrm>
            <a:off x="1619672" y="4149080"/>
            <a:ext cx="864096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20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김재학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오렌지피</a:t>
            </a:r>
            <a:r>
              <a:rPr lang="ko-KR" altLang="en-US" sz="1000" dirty="0" err="1" smtClean="0"/>
              <a:t>싱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0" name="직사각형 119"/>
          <p:cNvSpPr/>
          <p:nvPr/>
        </p:nvSpPr>
        <p:spPr>
          <a:xfrm>
            <a:off x="2699792" y="4149080"/>
            <a:ext cx="720080" cy="7920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22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임영현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피싱카</a:t>
            </a:r>
            <a:r>
              <a:rPr lang="ko-KR" altLang="en-US" sz="1000" dirty="0" err="1" smtClean="0"/>
              <a:t>페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1" name="직사각형 120"/>
          <p:cNvSpPr/>
          <p:nvPr/>
        </p:nvSpPr>
        <p:spPr>
          <a:xfrm>
            <a:off x="3635896" y="4149080"/>
            <a:ext cx="720080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24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설현수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해조피</a:t>
            </a:r>
            <a:r>
              <a:rPr lang="ko-KR" altLang="en-US" sz="1000" dirty="0" err="1" smtClean="0"/>
              <a:t>싱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2" name="직사각형 121"/>
          <p:cNvSpPr/>
          <p:nvPr/>
        </p:nvSpPr>
        <p:spPr>
          <a:xfrm>
            <a:off x="4644008" y="4149080"/>
            <a:ext cx="864096" cy="7920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26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김정호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바낚연구</a:t>
            </a:r>
            <a:r>
              <a:rPr lang="ko-KR" altLang="en-US" sz="1000" dirty="0" err="1" smtClean="0"/>
              <a:t>소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3" name="직사각형 122"/>
          <p:cNvSpPr/>
          <p:nvPr/>
        </p:nvSpPr>
        <p:spPr>
          <a:xfrm>
            <a:off x="5724128" y="4149080"/>
            <a:ext cx="720080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27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홍경일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제로</a:t>
            </a:r>
            <a:r>
              <a:rPr lang="en-US" altLang="ko-KR" sz="1000" dirty="0" err="1" smtClean="0"/>
              <a:t>fg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4" name="직사각형 123"/>
          <p:cNvSpPr/>
          <p:nvPr/>
        </p:nvSpPr>
        <p:spPr>
          <a:xfrm>
            <a:off x="6732240" y="4149080"/>
            <a:ext cx="720080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30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임지훈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아라미</a:t>
            </a:r>
            <a:r>
              <a:rPr lang="ko-KR" altLang="en-US" sz="1000" dirty="0" err="1" smtClean="0"/>
              <a:t>르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5" name="직사각형 124"/>
          <p:cNvSpPr/>
          <p:nvPr/>
        </p:nvSpPr>
        <p:spPr>
          <a:xfrm>
            <a:off x="7668344" y="4149080"/>
            <a:ext cx="792088" cy="7920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32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김수신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클럽닥터</a:t>
            </a:r>
            <a:r>
              <a:rPr lang="en-US" altLang="ko-KR" sz="1000" dirty="0" smtClean="0"/>
              <a:t>k</a:t>
            </a:r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cxnSp>
        <p:nvCxnSpPr>
          <p:cNvPr id="126" name="직선 연결선 125"/>
          <p:cNvCxnSpPr/>
          <p:nvPr/>
        </p:nvCxnSpPr>
        <p:spPr>
          <a:xfrm>
            <a:off x="1115616" y="386104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직선 연결선 126"/>
          <p:cNvCxnSpPr/>
          <p:nvPr/>
        </p:nvCxnSpPr>
        <p:spPr>
          <a:xfrm>
            <a:off x="1979712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직선 연결선 127"/>
          <p:cNvCxnSpPr/>
          <p:nvPr/>
        </p:nvCxnSpPr>
        <p:spPr>
          <a:xfrm>
            <a:off x="1115616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직선 연결선 128"/>
          <p:cNvCxnSpPr/>
          <p:nvPr/>
        </p:nvCxnSpPr>
        <p:spPr>
          <a:xfrm>
            <a:off x="1547664" y="371703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직선 연결선 134"/>
          <p:cNvCxnSpPr/>
          <p:nvPr/>
        </p:nvCxnSpPr>
        <p:spPr>
          <a:xfrm>
            <a:off x="3131840" y="386104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직선 연결선 135"/>
          <p:cNvCxnSpPr/>
          <p:nvPr/>
        </p:nvCxnSpPr>
        <p:spPr>
          <a:xfrm>
            <a:off x="3995936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직선 연결선 136"/>
          <p:cNvCxnSpPr/>
          <p:nvPr/>
        </p:nvCxnSpPr>
        <p:spPr>
          <a:xfrm>
            <a:off x="3131840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직선 연결선 137"/>
          <p:cNvCxnSpPr/>
          <p:nvPr/>
        </p:nvCxnSpPr>
        <p:spPr>
          <a:xfrm>
            <a:off x="3563888" y="371703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직선 연결선 138"/>
          <p:cNvCxnSpPr/>
          <p:nvPr/>
        </p:nvCxnSpPr>
        <p:spPr>
          <a:xfrm>
            <a:off x="5148064" y="386104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직선 연결선 139"/>
          <p:cNvCxnSpPr/>
          <p:nvPr/>
        </p:nvCxnSpPr>
        <p:spPr>
          <a:xfrm>
            <a:off x="6012160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직선 연결선 140"/>
          <p:cNvCxnSpPr/>
          <p:nvPr/>
        </p:nvCxnSpPr>
        <p:spPr>
          <a:xfrm>
            <a:off x="5148064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직선 연결선 141"/>
          <p:cNvCxnSpPr/>
          <p:nvPr/>
        </p:nvCxnSpPr>
        <p:spPr>
          <a:xfrm>
            <a:off x="5580112" y="371703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직선 연결선 142"/>
          <p:cNvCxnSpPr/>
          <p:nvPr/>
        </p:nvCxnSpPr>
        <p:spPr>
          <a:xfrm>
            <a:off x="7164288" y="3861048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직선 연결선 143"/>
          <p:cNvCxnSpPr/>
          <p:nvPr/>
        </p:nvCxnSpPr>
        <p:spPr>
          <a:xfrm>
            <a:off x="8028384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직선 연결선 144"/>
          <p:cNvCxnSpPr/>
          <p:nvPr/>
        </p:nvCxnSpPr>
        <p:spPr>
          <a:xfrm>
            <a:off x="7164288" y="386104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직선 연결선 145"/>
          <p:cNvCxnSpPr/>
          <p:nvPr/>
        </p:nvCxnSpPr>
        <p:spPr>
          <a:xfrm>
            <a:off x="7596336" y="371703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직사각형 146"/>
          <p:cNvSpPr/>
          <p:nvPr/>
        </p:nvSpPr>
        <p:spPr>
          <a:xfrm>
            <a:off x="1115616" y="2924944"/>
            <a:ext cx="864096" cy="7920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18</a:t>
            </a:r>
          </a:p>
          <a:p>
            <a:pPr algn="ctr"/>
            <a:r>
              <a:rPr lang="ko-KR" altLang="en-US" sz="1200" dirty="0" smtClean="0"/>
              <a:t>이영희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제로</a:t>
            </a:r>
            <a:r>
              <a:rPr lang="en-US" altLang="ko-KR" sz="1200" dirty="0" err="1" smtClean="0"/>
              <a:t>fg</a:t>
            </a:r>
            <a:endParaRPr lang="en-US" altLang="ko-KR" sz="1200" dirty="0" smtClean="0"/>
          </a:p>
          <a:p>
            <a:pPr algn="ctr"/>
            <a:r>
              <a:rPr lang="en-US" altLang="ko-KR" sz="1200" dirty="0" smtClean="0"/>
              <a:t>0g</a:t>
            </a:r>
            <a:endParaRPr lang="ko-KR" altLang="en-US" sz="1200" dirty="0"/>
          </a:p>
        </p:txBody>
      </p:sp>
      <p:sp>
        <p:nvSpPr>
          <p:cNvPr id="148" name="직사각형 147"/>
          <p:cNvSpPr/>
          <p:nvPr/>
        </p:nvSpPr>
        <p:spPr>
          <a:xfrm>
            <a:off x="3131840" y="2924944"/>
            <a:ext cx="864096" cy="7920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22</a:t>
            </a:r>
          </a:p>
          <a:p>
            <a:pPr algn="ctr"/>
            <a:r>
              <a:rPr lang="ko-KR" altLang="en-US" sz="1200" dirty="0" smtClean="0"/>
              <a:t>임영현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피싱카페</a:t>
            </a:r>
            <a:endParaRPr lang="en-US" altLang="ko-KR" sz="1200" dirty="0" smtClean="0"/>
          </a:p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320g</a:t>
            </a:r>
            <a:endParaRPr lang="en-US" altLang="ko-KR" sz="1200" dirty="0" smtClean="0">
              <a:solidFill>
                <a:srgbClr val="FF0000"/>
              </a:solidFill>
            </a:endParaRPr>
          </a:p>
        </p:txBody>
      </p:sp>
      <p:sp>
        <p:nvSpPr>
          <p:cNvPr id="149" name="직사각형 148"/>
          <p:cNvSpPr/>
          <p:nvPr/>
        </p:nvSpPr>
        <p:spPr>
          <a:xfrm>
            <a:off x="5004048" y="2924944"/>
            <a:ext cx="1152128" cy="7920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26</a:t>
            </a:r>
          </a:p>
          <a:p>
            <a:pPr algn="ctr"/>
            <a:r>
              <a:rPr lang="ko-KR" altLang="en-US" sz="1200" dirty="0" smtClean="0"/>
              <a:t>김정호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바낚연구소</a:t>
            </a:r>
            <a:endParaRPr lang="en-US" altLang="ko-KR" sz="1200" dirty="0" smtClean="0"/>
          </a:p>
          <a:p>
            <a:pPr algn="ctr"/>
            <a:r>
              <a:rPr lang="en-US" altLang="ko-KR" sz="1200" dirty="0" smtClean="0"/>
              <a:t>0g</a:t>
            </a:r>
            <a:endParaRPr lang="ko-KR" altLang="en-US" sz="1200" dirty="0"/>
          </a:p>
        </p:txBody>
      </p:sp>
      <p:sp>
        <p:nvSpPr>
          <p:cNvPr id="150" name="직사각형 149"/>
          <p:cNvSpPr/>
          <p:nvPr/>
        </p:nvSpPr>
        <p:spPr>
          <a:xfrm>
            <a:off x="7092280" y="2924944"/>
            <a:ext cx="1008112" cy="7920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32</a:t>
            </a:r>
          </a:p>
          <a:p>
            <a:pPr algn="ctr"/>
            <a:r>
              <a:rPr lang="ko-KR" altLang="en-US" sz="1200" dirty="0" err="1" smtClean="0"/>
              <a:t>김수신</a:t>
            </a:r>
            <a:endParaRPr lang="en-US" altLang="ko-KR" sz="1200" dirty="0" smtClean="0"/>
          </a:p>
          <a:p>
            <a:pPr algn="ctr"/>
            <a:r>
              <a:rPr lang="ko-KR" altLang="en-US" sz="1200" dirty="0" smtClean="0"/>
              <a:t>클럽닥터</a:t>
            </a:r>
            <a:r>
              <a:rPr lang="en-US" altLang="ko-KR" sz="1200" dirty="0" smtClean="0"/>
              <a:t>k</a:t>
            </a:r>
          </a:p>
          <a:p>
            <a:pPr algn="ctr"/>
            <a:r>
              <a:rPr lang="en-US" altLang="ko-KR" sz="1200" dirty="0" smtClean="0"/>
              <a:t>0g</a:t>
            </a:r>
            <a:endParaRPr lang="en-US" altLang="ko-KR" sz="1200" dirty="0" smtClean="0"/>
          </a:p>
        </p:txBody>
      </p:sp>
      <p:cxnSp>
        <p:nvCxnSpPr>
          <p:cNvPr id="151" name="직선 연결선 150"/>
          <p:cNvCxnSpPr/>
          <p:nvPr/>
        </p:nvCxnSpPr>
        <p:spPr>
          <a:xfrm>
            <a:off x="1547664" y="2708920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직선 연결선 151"/>
          <p:cNvCxnSpPr/>
          <p:nvPr/>
        </p:nvCxnSpPr>
        <p:spPr>
          <a:xfrm>
            <a:off x="3563888" y="270892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직선 연결선 152"/>
          <p:cNvCxnSpPr/>
          <p:nvPr/>
        </p:nvCxnSpPr>
        <p:spPr>
          <a:xfrm>
            <a:off x="1547664" y="270892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직선 연결선 153"/>
          <p:cNvCxnSpPr/>
          <p:nvPr/>
        </p:nvCxnSpPr>
        <p:spPr>
          <a:xfrm>
            <a:off x="2555776" y="2492896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직선 연결선 161"/>
          <p:cNvCxnSpPr/>
          <p:nvPr/>
        </p:nvCxnSpPr>
        <p:spPr>
          <a:xfrm>
            <a:off x="5580112" y="2708920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직선 연결선 162"/>
          <p:cNvCxnSpPr/>
          <p:nvPr/>
        </p:nvCxnSpPr>
        <p:spPr>
          <a:xfrm>
            <a:off x="7596336" y="270892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직선 연결선 163"/>
          <p:cNvCxnSpPr/>
          <p:nvPr/>
        </p:nvCxnSpPr>
        <p:spPr>
          <a:xfrm>
            <a:off x="5580112" y="2708920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직선 연결선 164"/>
          <p:cNvCxnSpPr/>
          <p:nvPr/>
        </p:nvCxnSpPr>
        <p:spPr>
          <a:xfrm>
            <a:off x="6588224" y="2492896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직사각형 169"/>
          <p:cNvSpPr/>
          <p:nvPr/>
        </p:nvSpPr>
        <p:spPr>
          <a:xfrm>
            <a:off x="1547664" y="1772816"/>
            <a:ext cx="2016224" cy="7920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6</a:t>
            </a:r>
            <a:r>
              <a:rPr lang="ko-KR" altLang="en-US" dirty="0" smtClean="0"/>
              <a:t>월</a:t>
            </a:r>
            <a:r>
              <a:rPr lang="en-US" altLang="ko-KR" dirty="0" smtClean="0"/>
              <a:t>8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  <p:sp>
        <p:nvSpPr>
          <p:cNvPr id="171" name="직사각형 170"/>
          <p:cNvSpPr/>
          <p:nvPr/>
        </p:nvSpPr>
        <p:spPr>
          <a:xfrm>
            <a:off x="5580112" y="1772816"/>
            <a:ext cx="2016224" cy="7920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6</a:t>
            </a:r>
            <a:r>
              <a:rPr lang="ko-KR" altLang="en-US" dirty="0" smtClean="0"/>
              <a:t>월</a:t>
            </a:r>
            <a:r>
              <a:rPr lang="en-US" altLang="ko-KR" dirty="0" smtClean="0"/>
              <a:t>8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  <p:cxnSp>
        <p:nvCxnSpPr>
          <p:cNvPr id="172" name="직선 연결선 171"/>
          <p:cNvCxnSpPr/>
          <p:nvPr/>
        </p:nvCxnSpPr>
        <p:spPr>
          <a:xfrm>
            <a:off x="2555776" y="1484784"/>
            <a:ext cx="40324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직선 연결선 172"/>
          <p:cNvCxnSpPr/>
          <p:nvPr/>
        </p:nvCxnSpPr>
        <p:spPr>
          <a:xfrm>
            <a:off x="6588224" y="1484784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직선 연결선 173"/>
          <p:cNvCxnSpPr/>
          <p:nvPr/>
        </p:nvCxnSpPr>
        <p:spPr>
          <a:xfrm>
            <a:off x="2555776" y="1484784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직선 연결선 174"/>
          <p:cNvCxnSpPr/>
          <p:nvPr/>
        </p:nvCxnSpPr>
        <p:spPr>
          <a:xfrm>
            <a:off x="4572000" y="119675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직사각형 176"/>
          <p:cNvSpPr/>
          <p:nvPr/>
        </p:nvSpPr>
        <p:spPr>
          <a:xfrm>
            <a:off x="3491880" y="692696"/>
            <a:ext cx="2808312" cy="50405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6</a:t>
            </a:r>
            <a:r>
              <a:rPr lang="ko-KR" altLang="en-US" dirty="0" smtClean="0"/>
              <a:t>월</a:t>
            </a:r>
            <a:r>
              <a:rPr lang="en-US" altLang="ko-KR" dirty="0" smtClean="0"/>
              <a:t>8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  <p:sp>
        <p:nvSpPr>
          <p:cNvPr id="178" name="직사각형 177"/>
          <p:cNvSpPr/>
          <p:nvPr/>
        </p:nvSpPr>
        <p:spPr>
          <a:xfrm>
            <a:off x="2915816" y="692696"/>
            <a:ext cx="576064" cy="50405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dirty="0"/>
              <a:t>B</a:t>
            </a:r>
            <a:endParaRPr lang="ko-KR" altLang="en-US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404664"/>
          </a:xfrm>
        </p:spPr>
        <p:txBody>
          <a:bodyPr>
            <a:normAutofit/>
          </a:bodyPr>
          <a:lstStyle/>
          <a:p>
            <a:r>
              <a:rPr lang="ko-KR" altLang="en-US" sz="1800" dirty="0" smtClean="0"/>
              <a:t>제</a:t>
            </a:r>
            <a:r>
              <a:rPr lang="en-US" altLang="ko-KR" sz="1800" dirty="0" smtClean="0"/>
              <a:t>2</a:t>
            </a:r>
            <a:r>
              <a:rPr lang="ko-KR" altLang="en-US" sz="1800" dirty="0" smtClean="0"/>
              <a:t>회 </a:t>
            </a:r>
            <a:r>
              <a:rPr lang="en-US" altLang="ko-KR" sz="1800" dirty="0" smtClean="0"/>
              <a:t>SAGA-TV KOREA FISHING CHAMPION CUP</a:t>
            </a:r>
            <a:endParaRPr lang="ko-KR" altLang="en-US" sz="1800" dirty="0"/>
          </a:p>
        </p:txBody>
      </p:sp>
      <p:sp>
        <p:nvSpPr>
          <p:cNvPr id="4" name="직사각형 3"/>
          <p:cNvSpPr/>
          <p:nvPr/>
        </p:nvSpPr>
        <p:spPr>
          <a:xfrm>
            <a:off x="611560" y="5517232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33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김성근</a:t>
            </a:r>
            <a:endParaRPr lang="ko-KR" altLang="en-US" sz="1200" dirty="0"/>
          </a:p>
        </p:txBody>
      </p:sp>
      <p:sp>
        <p:nvSpPr>
          <p:cNvPr id="6" name="직사각형 5"/>
          <p:cNvSpPr/>
          <p:nvPr/>
        </p:nvSpPr>
        <p:spPr>
          <a:xfrm>
            <a:off x="1115616" y="5517232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34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오정찬</a:t>
            </a:r>
            <a:endParaRPr lang="ko-KR" altLang="en-US" sz="1200" dirty="0"/>
          </a:p>
        </p:txBody>
      </p:sp>
      <p:sp>
        <p:nvSpPr>
          <p:cNvPr id="7" name="직사각형 6"/>
          <p:cNvSpPr/>
          <p:nvPr/>
        </p:nvSpPr>
        <p:spPr>
          <a:xfrm>
            <a:off x="1619672" y="5517232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35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강용석</a:t>
            </a:r>
            <a:endParaRPr lang="ko-KR" altLang="en-US" sz="1200" dirty="0"/>
          </a:p>
        </p:txBody>
      </p:sp>
      <p:sp>
        <p:nvSpPr>
          <p:cNvPr id="8" name="직사각형 7"/>
          <p:cNvSpPr/>
          <p:nvPr/>
        </p:nvSpPr>
        <p:spPr>
          <a:xfrm>
            <a:off x="2123728" y="5517232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36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err="1" smtClean="0"/>
              <a:t>장동향</a:t>
            </a:r>
            <a:endParaRPr lang="ko-KR" altLang="en-US" sz="1200" dirty="0"/>
          </a:p>
        </p:txBody>
      </p:sp>
      <p:sp>
        <p:nvSpPr>
          <p:cNvPr id="9" name="직사각형 8"/>
          <p:cNvSpPr/>
          <p:nvPr/>
        </p:nvSpPr>
        <p:spPr>
          <a:xfrm>
            <a:off x="2627784" y="5517232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37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박상익</a:t>
            </a:r>
            <a:endParaRPr lang="ko-KR" altLang="en-US" sz="1200" dirty="0"/>
          </a:p>
        </p:txBody>
      </p:sp>
      <p:sp>
        <p:nvSpPr>
          <p:cNvPr id="10" name="직사각형 9"/>
          <p:cNvSpPr/>
          <p:nvPr/>
        </p:nvSpPr>
        <p:spPr>
          <a:xfrm>
            <a:off x="3131840" y="5517232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38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김재영</a:t>
            </a:r>
            <a:endParaRPr lang="ko-KR" altLang="en-US" sz="1200" dirty="0"/>
          </a:p>
        </p:txBody>
      </p:sp>
      <p:sp>
        <p:nvSpPr>
          <p:cNvPr id="11" name="직사각형 10"/>
          <p:cNvSpPr/>
          <p:nvPr/>
        </p:nvSpPr>
        <p:spPr>
          <a:xfrm>
            <a:off x="3635896" y="5517232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39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김정욱</a:t>
            </a:r>
            <a:endParaRPr lang="ko-KR" altLang="en-US" sz="1200" dirty="0"/>
          </a:p>
        </p:txBody>
      </p:sp>
      <p:sp>
        <p:nvSpPr>
          <p:cNvPr id="12" name="직사각형 11"/>
          <p:cNvSpPr/>
          <p:nvPr/>
        </p:nvSpPr>
        <p:spPr>
          <a:xfrm>
            <a:off x="4139952" y="5517232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40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이원준</a:t>
            </a:r>
            <a:endParaRPr lang="ko-KR" altLang="en-US" sz="1200" dirty="0"/>
          </a:p>
        </p:txBody>
      </p:sp>
      <p:sp>
        <p:nvSpPr>
          <p:cNvPr id="13" name="직사각형 12"/>
          <p:cNvSpPr/>
          <p:nvPr/>
        </p:nvSpPr>
        <p:spPr>
          <a:xfrm>
            <a:off x="4644008" y="5517232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41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정호열</a:t>
            </a:r>
            <a:endParaRPr lang="ko-KR" altLang="en-US" sz="1200" dirty="0"/>
          </a:p>
        </p:txBody>
      </p:sp>
      <p:sp>
        <p:nvSpPr>
          <p:cNvPr id="14" name="직사각형 13"/>
          <p:cNvSpPr/>
          <p:nvPr/>
        </p:nvSpPr>
        <p:spPr>
          <a:xfrm>
            <a:off x="5148064" y="5517232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42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김도영</a:t>
            </a:r>
            <a:endParaRPr lang="ko-KR" altLang="en-US" sz="1200" dirty="0"/>
          </a:p>
        </p:txBody>
      </p:sp>
      <p:sp>
        <p:nvSpPr>
          <p:cNvPr id="15" name="직사각형 14"/>
          <p:cNvSpPr/>
          <p:nvPr/>
        </p:nvSpPr>
        <p:spPr>
          <a:xfrm>
            <a:off x="5652120" y="5517232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43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정동철</a:t>
            </a:r>
            <a:endParaRPr lang="ko-KR" altLang="en-US" sz="1200" dirty="0"/>
          </a:p>
        </p:txBody>
      </p:sp>
      <p:sp>
        <p:nvSpPr>
          <p:cNvPr id="16" name="직사각형 15"/>
          <p:cNvSpPr/>
          <p:nvPr/>
        </p:nvSpPr>
        <p:spPr>
          <a:xfrm>
            <a:off x="6156176" y="5517232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44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err="1" smtClean="0"/>
              <a:t>정귀정</a:t>
            </a:r>
            <a:endParaRPr lang="ko-KR" altLang="en-US" sz="1200" dirty="0"/>
          </a:p>
        </p:txBody>
      </p:sp>
      <p:sp>
        <p:nvSpPr>
          <p:cNvPr id="17" name="직사각형 16"/>
          <p:cNvSpPr/>
          <p:nvPr/>
        </p:nvSpPr>
        <p:spPr>
          <a:xfrm>
            <a:off x="6660232" y="5517232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45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임종현</a:t>
            </a:r>
            <a:endParaRPr lang="ko-KR" altLang="en-US" sz="1200" dirty="0"/>
          </a:p>
        </p:txBody>
      </p:sp>
      <p:sp>
        <p:nvSpPr>
          <p:cNvPr id="18" name="직사각형 17"/>
          <p:cNvSpPr/>
          <p:nvPr/>
        </p:nvSpPr>
        <p:spPr>
          <a:xfrm>
            <a:off x="7164288" y="5517232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46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윤혜원</a:t>
            </a:r>
            <a:endParaRPr lang="ko-KR" altLang="en-US" sz="1200" dirty="0"/>
          </a:p>
        </p:txBody>
      </p:sp>
      <p:sp>
        <p:nvSpPr>
          <p:cNvPr id="19" name="직사각형 18"/>
          <p:cNvSpPr/>
          <p:nvPr/>
        </p:nvSpPr>
        <p:spPr>
          <a:xfrm>
            <a:off x="7668344" y="5517232"/>
            <a:ext cx="360040" cy="10801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47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김성진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8172400" y="5517232"/>
            <a:ext cx="360040" cy="10801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48</a:t>
            </a:r>
          </a:p>
          <a:p>
            <a:pPr algn="ctr"/>
            <a:endParaRPr lang="en-US" altLang="ko-KR" sz="1200" dirty="0"/>
          </a:p>
          <a:p>
            <a:pPr algn="ctr"/>
            <a:r>
              <a:rPr lang="ko-KR" altLang="en-US" sz="1200" dirty="0" smtClean="0"/>
              <a:t>김홍길</a:t>
            </a:r>
            <a:endParaRPr lang="ko-KR" altLang="en-US" sz="1200" dirty="0"/>
          </a:p>
        </p:txBody>
      </p:sp>
      <p:cxnSp>
        <p:nvCxnSpPr>
          <p:cNvPr id="85" name="직선 연결선 84"/>
          <p:cNvCxnSpPr/>
          <p:nvPr/>
        </p:nvCxnSpPr>
        <p:spPr>
          <a:xfrm>
            <a:off x="7812360" y="5229200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 85"/>
          <p:cNvCxnSpPr/>
          <p:nvPr/>
        </p:nvCxnSpPr>
        <p:spPr>
          <a:xfrm>
            <a:off x="8388424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/>
          <p:cNvCxnSpPr/>
          <p:nvPr/>
        </p:nvCxnSpPr>
        <p:spPr>
          <a:xfrm>
            <a:off x="7812360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8100392" y="494116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755576" y="5229200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1331640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755576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1043608" y="494116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1763688" y="5229200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2339752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1763688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2051720" y="494116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2771800" y="5229200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3347864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771800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직선 연결선 99"/>
          <p:cNvCxnSpPr/>
          <p:nvPr/>
        </p:nvCxnSpPr>
        <p:spPr>
          <a:xfrm>
            <a:off x="3059832" y="494116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직선 연결선 100"/>
          <p:cNvCxnSpPr/>
          <p:nvPr/>
        </p:nvCxnSpPr>
        <p:spPr>
          <a:xfrm>
            <a:off x="3779912" y="5229200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직선 연결선 101"/>
          <p:cNvCxnSpPr/>
          <p:nvPr/>
        </p:nvCxnSpPr>
        <p:spPr>
          <a:xfrm>
            <a:off x="4355976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직선 연결선 102"/>
          <p:cNvCxnSpPr/>
          <p:nvPr/>
        </p:nvCxnSpPr>
        <p:spPr>
          <a:xfrm>
            <a:off x="3779912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연결선 103"/>
          <p:cNvCxnSpPr/>
          <p:nvPr/>
        </p:nvCxnSpPr>
        <p:spPr>
          <a:xfrm>
            <a:off x="4067944" y="494116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직선 연결선 104"/>
          <p:cNvCxnSpPr/>
          <p:nvPr/>
        </p:nvCxnSpPr>
        <p:spPr>
          <a:xfrm>
            <a:off x="4788024" y="5229200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직선 연결선 105"/>
          <p:cNvCxnSpPr/>
          <p:nvPr/>
        </p:nvCxnSpPr>
        <p:spPr>
          <a:xfrm>
            <a:off x="5364088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직선 연결선 106"/>
          <p:cNvCxnSpPr/>
          <p:nvPr/>
        </p:nvCxnSpPr>
        <p:spPr>
          <a:xfrm>
            <a:off x="4788024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직선 연결선 107"/>
          <p:cNvCxnSpPr/>
          <p:nvPr/>
        </p:nvCxnSpPr>
        <p:spPr>
          <a:xfrm>
            <a:off x="5076056" y="494116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직선 연결선 108"/>
          <p:cNvCxnSpPr/>
          <p:nvPr/>
        </p:nvCxnSpPr>
        <p:spPr>
          <a:xfrm>
            <a:off x="5796136" y="5229200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직선 연결선 109"/>
          <p:cNvCxnSpPr/>
          <p:nvPr/>
        </p:nvCxnSpPr>
        <p:spPr>
          <a:xfrm>
            <a:off x="6372200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직선 연결선 110"/>
          <p:cNvCxnSpPr/>
          <p:nvPr/>
        </p:nvCxnSpPr>
        <p:spPr>
          <a:xfrm>
            <a:off x="5796136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직선 연결선 111"/>
          <p:cNvCxnSpPr/>
          <p:nvPr/>
        </p:nvCxnSpPr>
        <p:spPr>
          <a:xfrm>
            <a:off x="6084168" y="494116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직선 연결선 112"/>
          <p:cNvCxnSpPr/>
          <p:nvPr/>
        </p:nvCxnSpPr>
        <p:spPr>
          <a:xfrm>
            <a:off x="6804248" y="5229200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직선 연결선 113"/>
          <p:cNvCxnSpPr/>
          <p:nvPr/>
        </p:nvCxnSpPr>
        <p:spPr>
          <a:xfrm>
            <a:off x="7380312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직선 연결선 114"/>
          <p:cNvCxnSpPr/>
          <p:nvPr/>
        </p:nvCxnSpPr>
        <p:spPr>
          <a:xfrm>
            <a:off x="6804248" y="522920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직선 연결선 115"/>
          <p:cNvCxnSpPr/>
          <p:nvPr/>
        </p:nvCxnSpPr>
        <p:spPr>
          <a:xfrm>
            <a:off x="7092280" y="494116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직사각형 116"/>
          <p:cNvSpPr/>
          <p:nvPr/>
        </p:nvSpPr>
        <p:spPr>
          <a:xfrm>
            <a:off x="611560" y="4221088"/>
            <a:ext cx="79208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34</a:t>
            </a:r>
          </a:p>
          <a:p>
            <a:pPr algn="ctr"/>
            <a:r>
              <a:rPr lang="ko-KR" altLang="en-US" sz="1000" dirty="0" smtClean="0"/>
              <a:t>오정찬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우끼</a:t>
            </a:r>
            <a:r>
              <a:rPr lang="ko-KR" altLang="en-US" sz="1000" dirty="0" err="1" smtClean="0"/>
              <a:t>조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/>
          </a:p>
        </p:txBody>
      </p:sp>
      <p:sp>
        <p:nvSpPr>
          <p:cNvPr id="119" name="직사각형 118"/>
          <p:cNvSpPr/>
          <p:nvPr/>
        </p:nvSpPr>
        <p:spPr>
          <a:xfrm>
            <a:off x="1619672" y="4221088"/>
            <a:ext cx="792088" cy="7920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35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강용석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오니가</a:t>
            </a:r>
            <a:r>
              <a:rPr lang="ko-KR" altLang="en-US" sz="1000" dirty="0" err="1" smtClean="0"/>
              <a:t>케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0" name="직사각형 119"/>
          <p:cNvSpPr/>
          <p:nvPr/>
        </p:nvSpPr>
        <p:spPr>
          <a:xfrm>
            <a:off x="2699792" y="4221088"/>
            <a:ext cx="792088" cy="7920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37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박상익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피싱카</a:t>
            </a:r>
            <a:r>
              <a:rPr lang="ko-KR" altLang="en-US" sz="1000" dirty="0" err="1" smtClean="0"/>
              <a:t>페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>
                <a:solidFill>
                  <a:srgbClr val="FFFF00"/>
                </a:solidFill>
              </a:rPr>
              <a:t>380g</a:t>
            </a:r>
          </a:p>
          <a:p>
            <a:pPr algn="ctr"/>
            <a:endParaRPr lang="ko-KR" altLang="en-US" sz="1000" dirty="0" smtClean="0"/>
          </a:p>
        </p:txBody>
      </p:sp>
      <p:sp>
        <p:nvSpPr>
          <p:cNvPr id="121" name="직사각형 120"/>
          <p:cNvSpPr/>
          <p:nvPr/>
        </p:nvSpPr>
        <p:spPr>
          <a:xfrm>
            <a:off x="3707904" y="4221088"/>
            <a:ext cx="79208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40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이원준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예신본</a:t>
            </a:r>
            <a:r>
              <a:rPr lang="ko-KR" altLang="en-US" sz="1000" dirty="0" err="1" smtClean="0"/>
              <a:t>신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2" name="직사각형 121"/>
          <p:cNvSpPr/>
          <p:nvPr/>
        </p:nvSpPr>
        <p:spPr>
          <a:xfrm>
            <a:off x="4716016" y="4221088"/>
            <a:ext cx="864096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42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김도영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오렌지피</a:t>
            </a:r>
            <a:r>
              <a:rPr lang="ko-KR" altLang="en-US" sz="1000" dirty="0" err="1" smtClean="0"/>
              <a:t>싱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3" name="직사각형 122"/>
          <p:cNvSpPr/>
          <p:nvPr/>
        </p:nvSpPr>
        <p:spPr>
          <a:xfrm>
            <a:off x="5724128" y="4221088"/>
            <a:ext cx="792088" cy="7920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43</a:t>
            </a:r>
          </a:p>
          <a:p>
            <a:pPr algn="ctr"/>
            <a:r>
              <a:rPr lang="ko-KR" altLang="en-US" sz="1000" dirty="0" smtClean="0"/>
              <a:t>정동철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팀이</a:t>
            </a:r>
            <a:r>
              <a:rPr lang="ko-KR" altLang="en-US" sz="1000" dirty="0" err="1" smtClean="0"/>
              <a:t>프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>
                <a:solidFill>
                  <a:srgbClr val="FFFF00"/>
                </a:solidFill>
              </a:rPr>
              <a:t>390g</a:t>
            </a:r>
            <a:endParaRPr lang="ko-KR" altLang="en-US" sz="1000" dirty="0">
              <a:solidFill>
                <a:srgbClr val="FFFF00"/>
              </a:solidFill>
            </a:endParaRPr>
          </a:p>
        </p:txBody>
      </p:sp>
      <p:sp>
        <p:nvSpPr>
          <p:cNvPr id="124" name="직사각형 123"/>
          <p:cNvSpPr/>
          <p:nvPr/>
        </p:nvSpPr>
        <p:spPr>
          <a:xfrm>
            <a:off x="6732240" y="4221088"/>
            <a:ext cx="864096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000" dirty="0" smtClean="0"/>
          </a:p>
          <a:p>
            <a:pPr algn="ctr"/>
            <a:r>
              <a:rPr lang="en-US" altLang="ko-KR" sz="1000" dirty="0" smtClean="0"/>
              <a:t>46</a:t>
            </a:r>
            <a:endParaRPr lang="en-US" altLang="ko-KR" sz="1000" dirty="0" smtClean="0"/>
          </a:p>
          <a:p>
            <a:pPr algn="ctr"/>
            <a:r>
              <a:rPr lang="ko-KR" altLang="en-US" sz="1000" dirty="0" smtClean="0"/>
              <a:t>윤혜원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블루스카</a:t>
            </a:r>
            <a:r>
              <a:rPr lang="ko-KR" altLang="en-US" sz="1000" dirty="0" err="1" smtClean="0"/>
              <a:t>이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0g</a:t>
            </a:r>
            <a:endParaRPr lang="ko-KR" altLang="en-US" sz="1000" dirty="0" smtClean="0"/>
          </a:p>
          <a:p>
            <a:pPr algn="ctr"/>
            <a:endParaRPr lang="ko-KR" altLang="en-US" sz="1000" dirty="0"/>
          </a:p>
        </p:txBody>
      </p:sp>
      <p:sp>
        <p:nvSpPr>
          <p:cNvPr id="125" name="직사각형 124"/>
          <p:cNvSpPr/>
          <p:nvPr/>
        </p:nvSpPr>
        <p:spPr>
          <a:xfrm>
            <a:off x="7740352" y="4221088"/>
            <a:ext cx="792088" cy="7920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47</a:t>
            </a:r>
          </a:p>
          <a:p>
            <a:pPr algn="ctr"/>
            <a:r>
              <a:rPr lang="ko-KR" altLang="en-US" sz="1000" dirty="0" smtClean="0"/>
              <a:t>김성진</a:t>
            </a:r>
            <a:endParaRPr lang="en-US" altLang="ko-KR" sz="1000" dirty="0" smtClean="0"/>
          </a:p>
          <a:p>
            <a:pPr algn="ctr"/>
            <a:r>
              <a:rPr lang="ko-KR" altLang="en-US" sz="1000" dirty="0" err="1" smtClean="0"/>
              <a:t>명조</a:t>
            </a:r>
            <a:r>
              <a:rPr lang="ko-KR" altLang="en-US" sz="1000" dirty="0" err="1" smtClean="0"/>
              <a:t>회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>
                <a:solidFill>
                  <a:srgbClr val="FFFF00"/>
                </a:solidFill>
              </a:rPr>
              <a:t>290g</a:t>
            </a:r>
            <a:endParaRPr lang="ko-KR" altLang="en-US" sz="1000" dirty="0">
              <a:solidFill>
                <a:srgbClr val="FFFF00"/>
              </a:solidFill>
            </a:endParaRPr>
          </a:p>
        </p:txBody>
      </p:sp>
      <p:cxnSp>
        <p:nvCxnSpPr>
          <p:cNvPr id="126" name="직선 연결선 125"/>
          <p:cNvCxnSpPr/>
          <p:nvPr/>
        </p:nvCxnSpPr>
        <p:spPr>
          <a:xfrm>
            <a:off x="1115616" y="393305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직선 연결선 126"/>
          <p:cNvCxnSpPr/>
          <p:nvPr/>
        </p:nvCxnSpPr>
        <p:spPr>
          <a:xfrm>
            <a:off x="1979712" y="393305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직선 연결선 127"/>
          <p:cNvCxnSpPr/>
          <p:nvPr/>
        </p:nvCxnSpPr>
        <p:spPr>
          <a:xfrm>
            <a:off x="1115616" y="393305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직선 연결선 128"/>
          <p:cNvCxnSpPr/>
          <p:nvPr/>
        </p:nvCxnSpPr>
        <p:spPr>
          <a:xfrm>
            <a:off x="1547664" y="3789040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직선 연결선 134"/>
          <p:cNvCxnSpPr/>
          <p:nvPr/>
        </p:nvCxnSpPr>
        <p:spPr>
          <a:xfrm>
            <a:off x="3131840" y="393305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직선 연결선 135"/>
          <p:cNvCxnSpPr/>
          <p:nvPr/>
        </p:nvCxnSpPr>
        <p:spPr>
          <a:xfrm>
            <a:off x="3995936" y="393305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직선 연결선 136"/>
          <p:cNvCxnSpPr/>
          <p:nvPr/>
        </p:nvCxnSpPr>
        <p:spPr>
          <a:xfrm>
            <a:off x="3131840" y="393305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직선 연결선 137"/>
          <p:cNvCxnSpPr/>
          <p:nvPr/>
        </p:nvCxnSpPr>
        <p:spPr>
          <a:xfrm>
            <a:off x="3563888" y="3789040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직선 연결선 138"/>
          <p:cNvCxnSpPr/>
          <p:nvPr/>
        </p:nvCxnSpPr>
        <p:spPr>
          <a:xfrm>
            <a:off x="5148064" y="393305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직선 연결선 139"/>
          <p:cNvCxnSpPr/>
          <p:nvPr/>
        </p:nvCxnSpPr>
        <p:spPr>
          <a:xfrm>
            <a:off x="6012160" y="393305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직선 연결선 140"/>
          <p:cNvCxnSpPr/>
          <p:nvPr/>
        </p:nvCxnSpPr>
        <p:spPr>
          <a:xfrm>
            <a:off x="5148064" y="393305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직선 연결선 141"/>
          <p:cNvCxnSpPr/>
          <p:nvPr/>
        </p:nvCxnSpPr>
        <p:spPr>
          <a:xfrm>
            <a:off x="5580112" y="3789040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직선 연결선 142"/>
          <p:cNvCxnSpPr/>
          <p:nvPr/>
        </p:nvCxnSpPr>
        <p:spPr>
          <a:xfrm>
            <a:off x="7164288" y="3933056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직선 연결선 143"/>
          <p:cNvCxnSpPr/>
          <p:nvPr/>
        </p:nvCxnSpPr>
        <p:spPr>
          <a:xfrm>
            <a:off x="8028384" y="393305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직선 연결선 144"/>
          <p:cNvCxnSpPr/>
          <p:nvPr/>
        </p:nvCxnSpPr>
        <p:spPr>
          <a:xfrm>
            <a:off x="7164288" y="393305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직선 연결선 145"/>
          <p:cNvCxnSpPr/>
          <p:nvPr/>
        </p:nvCxnSpPr>
        <p:spPr>
          <a:xfrm>
            <a:off x="7596336" y="3789040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직사각형 146"/>
          <p:cNvSpPr/>
          <p:nvPr/>
        </p:nvSpPr>
        <p:spPr>
          <a:xfrm>
            <a:off x="1187624" y="2996952"/>
            <a:ext cx="864096" cy="7920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35</a:t>
            </a:r>
          </a:p>
          <a:p>
            <a:pPr algn="ctr"/>
            <a:r>
              <a:rPr lang="ko-KR" altLang="en-US" sz="1200" dirty="0" smtClean="0"/>
              <a:t>강용석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오니가케</a:t>
            </a:r>
            <a:endParaRPr lang="en-US" altLang="ko-KR" sz="1200" dirty="0" smtClean="0"/>
          </a:p>
          <a:p>
            <a:pPr algn="ctr"/>
            <a:r>
              <a:rPr lang="en-US" altLang="ko-KR" sz="1200" dirty="0" smtClean="0"/>
              <a:t>0g</a:t>
            </a:r>
            <a:endParaRPr lang="ko-KR" altLang="en-US" sz="1200" dirty="0"/>
          </a:p>
        </p:txBody>
      </p:sp>
      <p:sp>
        <p:nvSpPr>
          <p:cNvPr id="148" name="직사각형 147"/>
          <p:cNvSpPr/>
          <p:nvPr/>
        </p:nvSpPr>
        <p:spPr>
          <a:xfrm>
            <a:off x="3131840" y="2996952"/>
            <a:ext cx="936104" cy="7920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37</a:t>
            </a:r>
          </a:p>
          <a:p>
            <a:pPr algn="ctr"/>
            <a:r>
              <a:rPr lang="ko-KR" altLang="en-US" sz="1200" dirty="0" smtClean="0"/>
              <a:t>박상익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피싱카페</a:t>
            </a:r>
            <a:endParaRPr lang="en-US" altLang="ko-KR" sz="1200" dirty="0" smtClean="0"/>
          </a:p>
          <a:p>
            <a:pPr algn="ctr"/>
            <a:r>
              <a:rPr lang="en-US" altLang="ko-KR" sz="1200" dirty="0" smtClean="0">
                <a:solidFill>
                  <a:srgbClr val="FF0000"/>
                </a:solidFill>
              </a:rPr>
              <a:t>310g</a:t>
            </a:r>
            <a:endParaRPr lang="en-US" altLang="ko-KR" sz="1200" dirty="0" smtClean="0">
              <a:solidFill>
                <a:srgbClr val="FF0000"/>
              </a:solidFill>
            </a:endParaRPr>
          </a:p>
        </p:txBody>
      </p:sp>
      <p:sp>
        <p:nvSpPr>
          <p:cNvPr id="149" name="직사각형 148"/>
          <p:cNvSpPr/>
          <p:nvPr/>
        </p:nvSpPr>
        <p:spPr>
          <a:xfrm>
            <a:off x="5148064" y="2996952"/>
            <a:ext cx="864096" cy="7920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43</a:t>
            </a:r>
          </a:p>
          <a:p>
            <a:pPr algn="ctr"/>
            <a:r>
              <a:rPr lang="ko-KR" altLang="en-US" sz="1200" dirty="0" smtClean="0"/>
              <a:t>정동철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팀이프</a:t>
            </a:r>
            <a:endParaRPr lang="en-US" altLang="ko-KR" sz="1200" dirty="0" smtClean="0"/>
          </a:p>
          <a:p>
            <a:pPr algn="ctr"/>
            <a:r>
              <a:rPr lang="en-US" altLang="ko-KR" sz="1200" dirty="0" smtClean="0"/>
              <a:t>0g</a:t>
            </a:r>
            <a:endParaRPr lang="ko-KR" altLang="en-US" sz="1200" dirty="0"/>
          </a:p>
        </p:txBody>
      </p:sp>
      <p:sp>
        <p:nvSpPr>
          <p:cNvPr id="150" name="직사각형 149"/>
          <p:cNvSpPr/>
          <p:nvPr/>
        </p:nvSpPr>
        <p:spPr>
          <a:xfrm>
            <a:off x="7092280" y="2996952"/>
            <a:ext cx="864096" cy="79208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47</a:t>
            </a:r>
          </a:p>
          <a:p>
            <a:pPr algn="ctr"/>
            <a:r>
              <a:rPr lang="ko-KR" altLang="en-US" sz="1200" dirty="0" smtClean="0"/>
              <a:t>김성진</a:t>
            </a:r>
            <a:endParaRPr lang="en-US" altLang="ko-KR" sz="1200" dirty="0" smtClean="0"/>
          </a:p>
          <a:p>
            <a:pPr algn="ctr"/>
            <a:r>
              <a:rPr lang="ko-KR" altLang="en-US" sz="1200" dirty="0" err="1" smtClean="0"/>
              <a:t>명조회</a:t>
            </a:r>
            <a:endParaRPr lang="en-US" altLang="ko-KR" sz="1200" dirty="0" smtClean="0"/>
          </a:p>
          <a:p>
            <a:pPr algn="ctr"/>
            <a:r>
              <a:rPr lang="en-US" altLang="ko-KR" sz="1200" dirty="0" smtClean="0"/>
              <a:t>0g</a:t>
            </a:r>
            <a:endParaRPr lang="en-US" altLang="ko-KR" sz="1200" dirty="0" smtClean="0"/>
          </a:p>
        </p:txBody>
      </p:sp>
      <p:cxnSp>
        <p:nvCxnSpPr>
          <p:cNvPr id="151" name="직선 연결선 150"/>
          <p:cNvCxnSpPr/>
          <p:nvPr/>
        </p:nvCxnSpPr>
        <p:spPr>
          <a:xfrm>
            <a:off x="1547664" y="2780928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직선 연결선 151"/>
          <p:cNvCxnSpPr/>
          <p:nvPr/>
        </p:nvCxnSpPr>
        <p:spPr>
          <a:xfrm>
            <a:off x="3563888" y="2780928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직선 연결선 152"/>
          <p:cNvCxnSpPr/>
          <p:nvPr/>
        </p:nvCxnSpPr>
        <p:spPr>
          <a:xfrm>
            <a:off x="1547664" y="2780928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직선 연결선 153"/>
          <p:cNvCxnSpPr/>
          <p:nvPr/>
        </p:nvCxnSpPr>
        <p:spPr>
          <a:xfrm>
            <a:off x="2555776" y="2564904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직선 연결선 161"/>
          <p:cNvCxnSpPr/>
          <p:nvPr/>
        </p:nvCxnSpPr>
        <p:spPr>
          <a:xfrm>
            <a:off x="5580112" y="2780928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직선 연결선 162"/>
          <p:cNvCxnSpPr/>
          <p:nvPr/>
        </p:nvCxnSpPr>
        <p:spPr>
          <a:xfrm>
            <a:off x="7596336" y="2780928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직선 연결선 163"/>
          <p:cNvCxnSpPr/>
          <p:nvPr/>
        </p:nvCxnSpPr>
        <p:spPr>
          <a:xfrm>
            <a:off x="5580112" y="2780928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직선 연결선 164"/>
          <p:cNvCxnSpPr/>
          <p:nvPr/>
        </p:nvCxnSpPr>
        <p:spPr>
          <a:xfrm>
            <a:off x="6588224" y="2564904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직사각형 169"/>
          <p:cNvSpPr/>
          <p:nvPr/>
        </p:nvSpPr>
        <p:spPr>
          <a:xfrm>
            <a:off x="1547664" y="1844824"/>
            <a:ext cx="2016224" cy="7920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6</a:t>
            </a:r>
            <a:r>
              <a:rPr lang="ko-KR" altLang="en-US" dirty="0" smtClean="0"/>
              <a:t>월</a:t>
            </a:r>
            <a:r>
              <a:rPr lang="en-US" altLang="ko-KR" dirty="0" smtClean="0"/>
              <a:t>8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  <p:sp>
        <p:nvSpPr>
          <p:cNvPr id="171" name="직사각형 170"/>
          <p:cNvSpPr/>
          <p:nvPr/>
        </p:nvSpPr>
        <p:spPr>
          <a:xfrm>
            <a:off x="5580112" y="1844824"/>
            <a:ext cx="2016224" cy="7920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6</a:t>
            </a:r>
            <a:r>
              <a:rPr lang="ko-KR" altLang="en-US" dirty="0" smtClean="0"/>
              <a:t>월</a:t>
            </a:r>
            <a:r>
              <a:rPr lang="en-US" altLang="ko-KR" dirty="0" smtClean="0"/>
              <a:t>8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  <p:cxnSp>
        <p:nvCxnSpPr>
          <p:cNvPr id="172" name="직선 연결선 171"/>
          <p:cNvCxnSpPr/>
          <p:nvPr/>
        </p:nvCxnSpPr>
        <p:spPr>
          <a:xfrm>
            <a:off x="2555776" y="1556792"/>
            <a:ext cx="40324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직선 연결선 172"/>
          <p:cNvCxnSpPr/>
          <p:nvPr/>
        </p:nvCxnSpPr>
        <p:spPr>
          <a:xfrm>
            <a:off x="6588224" y="15567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직선 연결선 173"/>
          <p:cNvCxnSpPr/>
          <p:nvPr/>
        </p:nvCxnSpPr>
        <p:spPr>
          <a:xfrm>
            <a:off x="2555776" y="15567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직선 연결선 174"/>
          <p:cNvCxnSpPr/>
          <p:nvPr/>
        </p:nvCxnSpPr>
        <p:spPr>
          <a:xfrm>
            <a:off x="4572000" y="1268760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" name="직사각형 176"/>
          <p:cNvSpPr/>
          <p:nvPr/>
        </p:nvSpPr>
        <p:spPr>
          <a:xfrm>
            <a:off x="3491880" y="764704"/>
            <a:ext cx="2808312" cy="50405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6</a:t>
            </a:r>
            <a:r>
              <a:rPr lang="ko-KR" altLang="en-US" dirty="0" smtClean="0"/>
              <a:t>월</a:t>
            </a:r>
            <a:r>
              <a:rPr lang="en-US" altLang="ko-KR" dirty="0" smtClean="0"/>
              <a:t>8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  <p:sp>
        <p:nvSpPr>
          <p:cNvPr id="178" name="직사각형 177"/>
          <p:cNvSpPr/>
          <p:nvPr/>
        </p:nvSpPr>
        <p:spPr>
          <a:xfrm>
            <a:off x="2915816" y="764704"/>
            <a:ext cx="576064" cy="50405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dirty="0"/>
              <a:t>C</a:t>
            </a:r>
            <a:endParaRPr lang="ko-KR" altLang="en-US" sz="3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308</Words>
  <Application>Microsoft Office PowerPoint</Application>
  <PresentationFormat>화면 슬라이드 쇼(4:3)</PresentationFormat>
  <Paragraphs>322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제2회 SAGA-TV KOREA FISHING CHAMPION CUP</vt:lpstr>
      <vt:lpstr>제2회 SAGA-TV KOREA FISHING CHAMPION CUP</vt:lpstr>
      <vt:lpstr>제2회 SAGA-TV KOREA FISHING CHAMPION CUP</vt:lpstr>
    </vt:vector>
  </TitlesOfParts>
  <Company>Organization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제2회 SAGA-TV KOREA FISHING CHAMPION CUP</dc:title>
  <dc:creator>Owner</dc:creator>
  <cp:lastModifiedBy>Owner</cp:lastModifiedBy>
  <cp:revision>12</cp:revision>
  <dcterms:created xsi:type="dcterms:W3CDTF">2013-05-20T13:44:20Z</dcterms:created>
  <dcterms:modified xsi:type="dcterms:W3CDTF">2013-06-03T15:43:28Z</dcterms:modified>
</cp:coreProperties>
</file>